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05E54-25B1-43FB-B669-0C227CB8F4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464CF-D3F2-49A0-8DB1-9507F8AB1E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7C1E76-944F-411A-9809-081B225989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2024-09-20T02:24:24Z</dcterms:modified>
</cp:coreProperties>
</file>