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C64CAF-1B31-4F0B-9665-ACD8B4DE585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8D3DD3-3FEF-459C-975B-390B1FA9DAF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4BEC4D-63FF-422A-8537-4B40C9AB9F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2024-09-19T09:35:34Z</dcterms:modified>
</cp:coreProperties>
</file>