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CEE99-9B50-491C-8727-BE2460EE2A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1909C1-682A-4152-83E2-034ABEB438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A1BB6-2E0B-41F6-961C-D407AB117A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2024-05-08T17:44:33Z</dcterms:modified>
</cp:coreProperties>
</file>