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662E6D-725C-41AD-83B4-6B753B757D5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C40057E-CB40-4900-8DCC-04DDB572C49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Identity distribution of Nanopore reads. Percent identity of the aligned MinION 1D (red bars) and 2D (green bars) reads. The MinION reads were aligned using LAST software. (a) R7.3 chemistry. (b) R9 chemistry.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04E905-870A-4B2A-B71B-37287D3C0E3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Feature composition of the S288C assemblies, assembly and quality metrics, and assembler running statistics. The feature content of the best S288C assemblies for each assembler is shown in the left part of the figure. The feature composition was obtained by aligning each assembly to the S288C reference genome. Assembly and quality metrics for each assembly, obtained by using Quast, are shown in the middle part of the figure. The running time and the memory usage of each assembler are shown in the right part of the figure.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04E905-870A-4B2A-B71B-37287D3C0E3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Cartography of the Ty transposon family. First and second tracks show, respectively, the percentage identity of the SMARTdenovo S288C assembly before and after polishing with Illumina paired-end reads using Pilon. The third track shows the 80th percentile number of contigs obtained for each strain and for all chromosomes. The remaining tracks show the density of Ty transposons or positions of the Ty1, Ty2, Ty3, Ty4, and Ty5 transposons across all the yeast strains. The red dot on the karyotype track shows the position of the rDNA cluster.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04E905-870A-4B2A-B71B-37287D3C0E30}"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gigascience/giw01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gigascience/giw01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gigascience/giw018"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Gigascience</a:t>
            </a:r>
            <a:r>
              <a:rPr lang="en-US" altLang="en-US" sz="1000">
                <a:solidFill>
                  <a:srgbClr val="333333"/>
                </a:solidFill>
              </a:rPr>
              <a:t>, Volume 6, Issue 2, February 2017, giw018, </a:t>
            </a:r>
            <a:r>
              <a:rPr lang="en-US" altLang="en-US" sz="1000">
                <a:solidFill>
                  <a:srgbClr val="333333"/>
                </a:solidFill>
                <a:hlinkClick r:id="rId3"/>
              </a:rPr>
              <a:t>https://doi.org/10.1093/gigascience/giw018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Identity distribution of Nanopore reads. Percent identity of the aligned MinION 1D (red bars) and 2D (green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75393"/>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Gigascience</a:t>
            </a:r>
            <a:r>
              <a:rPr lang="en-US" altLang="en-US" sz="1000">
                <a:solidFill>
                  <a:srgbClr val="333333"/>
                </a:solidFill>
              </a:rPr>
              <a:t>, Volume 6, Issue 2, February 2017, giw018, </a:t>
            </a:r>
            <a:r>
              <a:rPr lang="en-US" altLang="en-US" sz="1000">
                <a:solidFill>
                  <a:srgbClr val="333333"/>
                </a:solidFill>
                <a:hlinkClick r:id="rId3"/>
              </a:rPr>
              <a:t>https://doi.org/10.1093/gigascience/giw018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Feature composition of the S288C assemblies, assembly and quality metrics, and assembler running statistics.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3237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Gigascience</a:t>
            </a:r>
            <a:r>
              <a:rPr lang="en-US" altLang="en-US" sz="1000">
                <a:solidFill>
                  <a:srgbClr val="333333"/>
                </a:solidFill>
              </a:rPr>
              <a:t>, Volume 6, Issue 2, February 2017, giw018, </a:t>
            </a:r>
            <a:r>
              <a:rPr lang="en-US" altLang="en-US" sz="1000">
                <a:solidFill>
                  <a:srgbClr val="333333"/>
                </a:solidFill>
                <a:hlinkClick r:id="rId3"/>
              </a:rPr>
              <a:t>https://doi.org/10.1093/gigascience/giw018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Cartography of the Ty transposon family. First and second tracks show, respectively, the percentage identity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5770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Identity distribution of Nanopore reads. Percent identity of the aligned MinION 1D (red bars) and 2D (green ...</vt:lpstr>
      <vt:lpstr>Figure 2: Feature composition of the S288C assemblies, assembly and quality metrics, and assembler running statistics. ...</vt:lpstr>
      <vt:lpstr>Figure 3: Cartography of the Ty transposon family. First and second tracks show, respectively, the percentage identity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2024-04-26T15:11:42Z</dcterms:modified>
</cp:coreProperties>
</file>