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061FD-151B-4D08-BCD6-E0E1595945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0C9DF-9472-429B-A82E-CFF0D7A707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Calyptogena faustaOkutani, Fujikura &amp; Hashimoto, 1993, Shinkai 2000, Dive 596, holotype, USMT-Mo 69872, L=61.0 mm. A. Exterior of left valve. B. Exterior of right valve. C. Interior of left valve. D. Interior of right valve. E. Left hinge plate. F. Right hinge plate. G. Dorsal view. H. Anterior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40E3D-35A9-46E9-9D4B-3EF390CD9C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l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72, Issue 4, November 2006, Pages 359–395, </a:t>
            </a:r>
            <a:r>
              <a:rPr lang="en-US" altLang="en-US" sz="1000">
                <a:solidFill>
                  <a:srgbClr val="333333"/>
                </a:solidFill>
                <a:hlinkClick r:id="rId3"/>
              </a:rPr>
              <a:t>https://doi.org/10.1093/mollus/eyl022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Calyptogena faustaOkutani, Fujikura &amp; Hashimoto, 1993, Shinkai 2000, Dive 596, holotype, USMT-Mo 69872,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Calyptogena faustaOkutani, Fujikura &amp; Hashimoto, 1993, Shinkai 2000, Dive 596, holotype, USMT-Mo 69872,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2024-04-27T00:41:57Z</dcterms:modified>
</cp:coreProperties>
</file>