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996B8-E06F-4125-8D08-DE3BB51DD0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5B8A56-E03C-457B-BF8C-E9753F6438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ABE5B-B324-434F-9824-70E7E3A4CD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2024-04-26T23:59:57Z</dcterms:modified>
</cp:coreProperties>
</file>