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973B6D-0FBB-412B-9846-DE473550EF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895F9-47CC-499C-A117-AED5575AB4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MedEx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9957A-F979-42BC-A088-1D87562387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simplified model to represent medication findings and signature modifiers in the notation of conceptual graphs. A concept is enclosed in square brackets and followed by the relations associated with it. Each relation appears in parentheses and its values are specified by another concept that follows the relations after an arrow (‘→’). The number of values that a relation is permitted to have (its cardinality) is defined by following constraint:{*} means that the relation must have 0 or more values;{*}@&gt;0 means that the relation must have 1 or more values; and:{*}@&lt;2 means that the relation must have 0 or 1 values; the default cardinality is exactly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9957A-F979-42BC-A088-1D87562387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the sequential semantic tagger.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9957A-F979-42BC-A088-1D87562387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Partial representation of the semantic grammar.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9957A-F979-42BC-A088-1D875623876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33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97/jamia.M33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97/jamia.M33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97/jamia.M337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17, Issue 1, January 2010, Pages 19–24, </a:t>
            </a:r>
            <a:r>
              <a:rPr lang="en-US" altLang="en-US" sz="1000">
                <a:solidFill>
                  <a:srgbClr val="333333"/>
                </a:solidFill>
                <a:hlinkClick r:id="rId3"/>
              </a:rPr>
              <a:t>https://doi.org/10.1197/jamia.M3378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MedEx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69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17, Issue 1, January 2010, Pages 19–24, </a:t>
            </a:r>
            <a:r>
              <a:rPr lang="en-US" altLang="en-US" sz="1000">
                <a:solidFill>
                  <a:srgbClr val="333333"/>
                </a:solidFill>
                <a:hlinkClick r:id="rId3"/>
              </a:rPr>
              <a:t>https://doi.org/10.1197/jamia.M3378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simplified model to represent medication findings and signature modifiers in the notation of conceptual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0977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17, Issue 1, January 2010, Pages 19–24, </a:t>
            </a:r>
            <a:r>
              <a:rPr lang="en-US" altLang="en-US" sz="1000">
                <a:solidFill>
                  <a:srgbClr val="333333"/>
                </a:solidFill>
                <a:hlinkClick r:id="rId3"/>
              </a:rPr>
              <a:t>https://doi.org/10.1197/jamia.M3378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the sequential semantic tagger.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781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17, Issue 1, January 2010, Pages 19–24, </a:t>
            </a:r>
            <a:r>
              <a:rPr lang="en-US" altLang="en-US" sz="1000">
                <a:solidFill>
                  <a:srgbClr val="333333"/>
                </a:solidFill>
                <a:hlinkClick r:id="rId3"/>
              </a:rPr>
              <a:t>https://doi.org/10.1197/jamia.M3378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Partial representation of the semantic grammar.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805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overview of the MedEx system.
</vt:lpstr>
      <vt:lpstr>Figure 2 A simplified model to represent medication findings and signature modifiers in the notation of conceptual ...</vt:lpstr>
      <vt:lpstr>Figure 3 An example of the sequential semantic tagger.
</vt:lpstr>
      <vt:lpstr>Figure 4 Partial representation of the semantic grammar.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2024-04-26T05:55:00Z</dcterms:modified>
</cp:coreProperties>
</file>