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C4A840-4A76-47D3-B588-F2CC022B88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1EFBE7-84D6-4E6F-BF51-B415942DE7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effect of APC on (A) the background DNA damage and on the BER-related incision activity detected in (B) liver and (C) brain extracts. Data are shown as mean values (n = 2) of two independent experiments, and bars indicate the pooled SEMs. Addition of 1.5 μM APC significantly affected the sensitivity of the assay (*P = 0.018, brain and liver data combined, GLMUA post hoc Dunnett t-test).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UK Environmental Mutagen Society.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E95E19-FEBB-4ED3-AE5A-A70DFE4E40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utage/ger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Mutagenesis</a:t>
            </a:r>
            <a:r>
              <a:rPr lang="en-US" altLang="en-US" sz="1000">
                <a:solidFill>
                  <a:srgbClr val="333333"/>
                </a:solidFill>
              </a:rPr>
              <a:t>, Volume 26, Issue 3, May 2011, Pages 461–471,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https://doi.org/10.1093/mutage/ger005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The effect of APC on (A) the background DNA damage and on the BER-related incision activity detected in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 The effect of APC on (A) the background DNA damage and on the BER-related incision activity detected in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2024-04-26T15:24:35Z</dcterms:modified>
</cp:coreProperties>
</file>