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F4233F-B90E-4D73-8B5E-D5E95C636CE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B337F2-96E4-4736-BCD0-EDD55F2E4BA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Schematic representation of the impact of the blood–ILT interface on medial degradation and the adventitial inflammatory, angiogenic and fibrotic responses in human AAA. Abbreviations: ATLO, adventitial tertiary lymphoid organ; and RBCs, red blood cells.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2010. For permissions please email: journals.permissions@oxfordjournals.org.The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Learned Society and Oxford University Press are attributed as the original place of publication with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23F32C-FD19-4C2D-B8DF-9D157BA6073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vr/cvq33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90, Issue 1, 1 April 2011, Pages 18–27, </a:t>
            </a:r>
            <a:r>
              <a:rPr lang="en-US" altLang="en-US" sz="1000">
                <a:solidFill>
                  <a:srgbClr val="333333"/>
                </a:solidFill>
                <a:hlinkClick r:id="rId3"/>
              </a:rPr>
              <a:t>https://doi.org/10.1093/cvr/cvq337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Schematic representation of the impact of the blood–ILT interface on medial degradation and the adventitial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Schematic representation of the impact of the blood–ILT interface on medial degradation and the adventitial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2024-04-27T01:42:22Z</dcterms:modified>
</cp:coreProperties>
</file>