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495B1-B79B-4B32-813E-FECB4D2CA9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67E1C7-B8CA-4D77-AD66-9BF513EE3B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8750DF-79A7-4F0A-B771-38ED51723A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2024-04-26T17:57:04Z</dcterms:modified>
</cp:coreProperties>
</file>