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02692-E5F3-48A2-ACBD-B9D6839743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069B4-79F9-464D-9075-EDF6A3E573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1710D-36EE-4D2F-8AB0-BE8A74C2B6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2024-04-26T03:38:31Z</dcterms:modified>
</cp:coreProperties>
</file>