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D306CE-2133-4B81-A43C-BF2E364699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A7D83-B767-42CD-AAAC-B22BC6D05D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2. Mean ± s.d. plasma concentrations of grepafloxacin during continuous iv infusion in albino and pigmented rabbits. Filled triangles, pigmented rabbits; open triangles, albino rabbits.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434D4-8A01-4328-82E0-35B70C940E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f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50, Issue 4, October 2002, Pages 541–545,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https://doi.org/10.1093/jac/dkf178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2. Mean ± s.d. plasma concentrations of grepafloxacin during continuous iv infusion in albino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2. Mean ± s.d. plasma concentrations of grepafloxacin during continuous iv infusion in albino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2024-04-26T23:16:35Z</dcterms:modified>
</cp:coreProperties>
</file>