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9A0D49-0983-4DC2-A8AF-BE8DB60209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223878-610E-4B03-9D64-8ED1CAA89E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Phased light curves of stars showing other types of variability.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119D5C-6167-4D46-A501-00CCE089E5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7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358, Issue 3, April 2005, Pages 795–812,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https://doi.org/10.1111/j.1365-2966.2005.08751.x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14 </a:t>
            </a:r>
            <a:r>
              <a:rPr lang="en-US" altLang="en-US" b="0"/>
              <a:t>Phased light curves of stars showing other types of variability.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14 Phased light curves of stars showing other types of variability.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2024-05-08T14:17:22Z</dcterms:modified>
</cp:coreProperties>
</file>