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58C593-B622-49EA-8877-2D8B13009E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DD4366-942F-44A9-8070-6076EBE2B0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Phased light curves of stars showing other types of variability.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D5803A-5E20-4AAD-A1A4-690E6E5873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87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358, Issue 3, April 2005, Pages 795–812,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https://doi.org/10.1111/j.1365-2966.2005.08751.x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14 </a:t>
            </a:r>
            <a:r>
              <a:rPr lang="en-US" altLang="en-US" b="0"/>
              <a:t>Phased light curves of stars showing other types of variability.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14 Phased light curves of stars showing other types of variability.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2024-09-19T09:20:48Z</dcterms:modified>
</cp:coreProperties>
</file>