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38DBCD-CC01-4693-985E-CAC355313D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0E913-F934-4E7A-B6AD-F6F9C815B0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Phased light curves of stars showing other types of variability.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CCCDD8-92CB-4BC5-95AA-26A1017090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 </a:t>
            </a:r>
            <a:r>
              <a:rPr lang="en-US" altLang="en-US" b="0"/>
              <a:t>Phased light curves of stars showing other types of variability.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 Phased light curves of stars showing other types of variability.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2024-09-20T02:00:41Z</dcterms:modified>
</cp:coreProperties>
</file>