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7A7C8-16D6-4CF3-95F0-AE86B24628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14C02-5FD8-4C76-9987-93ED5012A2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functional connectivity (FC) analysis for voiders. FC during INITIATE (=INITIATE-E + INITIATE-L, P &lt; 0.05, FDR corrected) (a). FC during URINATE (P &lt; 0.05, FDR corrected) (b). FC for the contrast “INITIATE–URINATE” (P &lt; 0.001, uncorrected) (c). The red lines indicate that coupling between connected areas was significantly stronger for the contrasts INITIATE versus REST, URINATE versus REST, and INITIATE versus URINATE. The blue line indicates a significantly stronger coupling between left MFG and CT for the contrast URINATE versus INITIATE. CT, cerebellar tonsil; LH, left hemisphere; MFG, middle frontal gyrus; MTG, middle temporal gyrus; OP, parietal operculum; PCC, posterior cingulate cortex; PMC, pontine micturition center; PoCG, postcentral gyrus; PreCG, precentral gyrus; RH, right hemisphere; VPL, ventral posterolateral nucleus.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6F68C0-743C-4BE9-9E05-52FFC043F2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3369–3380,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Summary of the functional connectivity (FC) analysis for voiders. FC during INITIATE (=INITIATE-E +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Summary of the functional connectivity (FC) analysis for voiders. FC during INITIATE (=INITIATE-E +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2024-04-26T12:41:54Z</dcterms:modified>
</cp:coreProperties>
</file>