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32BC4E-4854-4C2A-BC9D-02C422406B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2E1055-97FC-496D-A320-44563CAB76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CCh application to the neonatal rat parietal cortical slice induces in a pyramidal cell an increase in spontaneous synaptic activity and a membrane depolarization. (A) Morphology of a biocytin-stained pyramidal cell in P7 rat cerebral cortex. Dotted line marks cortical surface. Note presence of dye-coupled cells and horizontal axon collateral (downward arrows). (B) CCh causes a gradual depolarization and a marked increase in depolarizing potentials. Resting membrane potential was –59 mV. (C) Simultaneous whole-cell recording in current-clamp mode (upper trace) and extracellular field potential (lower trace) recorded close to the cell. (D) Fast Fourier transformation of the extracellular recording in (C) (lower trace). Note maximal power in alpha and beta frequency range.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267D390-0AE1-4298-9C9B-37555B95C3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40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409–421, </a:t>
            </a:r>
            <a:r>
              <a:rPr lang="en-US" altLang="en-US" sz="1000">
                <a:solidFill>
                  <a:srgbClr val="333333"/>
                </a:solidFill>
                <a:hlinkClick r:id="rId3"/>
              </a:rPr>
              <a:t>https://doi.org/10.1093/cercor/13.4.409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CCh application to the neonatal rat parietal cortical slice induces in a pyramidal cell an increase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CCh application to the neonatal rat parietal cortical slice induces in a pyramidal cell an increase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2024-04-26T02:19:45Z</dcterms:modified>
</cp:coreProperties>
</file>