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79F7FE-A843-444B-B618-96B4468C616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051FE8-54AE-4792-A842-A90ACAE4283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F904AE-7185-469D-A8EE-18917438D56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2024-04-26T11:17:12Z</dcterms:modified>
</cp:coreProperties>
</file>