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3AA02-736B-4D56-9C8F-0C3395A655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B92ABB-8B50-4AD7-814A-C821527A1B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Both the agenet and KH domains are important for dFMR1 to associate with chromatin. (A) Schematic drawings of dFmr1 and its deletion mutants. (B and C) S2 cells expressing Flag-dFmr1 ΔKH1 (B) or Flag-dFmr1 ΔAgenet (C) without treatment (left) or treated with both HU and LMB (right) were stained with anti-Flag (green), anti-dFMR1 (red) antibodies and Hoechst (blue). (D) S2 cells expressing the indicated proteins were irradiated with or without UV, and the chromosome fractions were separated. Western blots with anti-FLAG, anti-GAPDH, anti-H2B and anti-α-tubulin antibodies were performed to show the levels of indicated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C9C21-6172-47F3-BB45-94132BD167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19, 1 October 2014, Pages 5188–5196,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Both the agenet and KH domains are important for dFMR1 to associate with chromatin. (A) Schematic drawings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Both the agenet and KH domains are important for dFMR1 to associate with chromatin. (A) Schematic drawings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2024-04-27T02:09:35Z</dcterms:modified>
</cp:coreProperties>
</file>