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BDCECD-99BF-461F-BB0F-A40AA1BCE1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4C21E4-6854-42C5-B529-F2FAA65AD1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MTL and PFC clusters showing increased retrieval preparation activity in young adults but increased retrieval completion activity in older adults. Mean parameter estimates were extracted at the peak coordinate within the functional ROI from the conjunction analysis (see Table 3), corresponding to (−34, −15, −23) in left hippocampus and (−30, 15, 34) in left DLPFC. The bar graphs display the mean activation levels and standard errors in each 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24884D-7117-43EE-B28B-ED36322783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2542–2553, </a:t>
            </a:r>
            <a:r>
              <a:rPr lang="en-US" altLang="en-US" sz="1000">
                <a:solidFill>
                  <a:srgbClr val="333333"/>
                </a:solidFill>
                <a:hlinkClick r:id="rId3"/>
              </a:rPr>
              <a:t>https://doi.org/10.1093/cercor/bhr334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MTL and PFC clusters showing increased retrieval preparation activity in young adults but increased retrieval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MTL and PFC clusters showing increased retrieval preparation activity in young adults but increased retrieval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2024-04-26T05:22:34Z</dcterms:modified>
</cp:coreProperties>
</file>