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9A1E6-64C2-4743-89C8-0E95BF32B5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B1FB6B-6C6D-4522-A039-13F8CC57FA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 activates ERK and RSK. FD cells were treated with (A) 100 nm PMA, (B) 0.1 μm etorphine, (C) 50 μm glutamate or (D) 5 μg/ml PS. Cells were lysed and proteins were extracted at different times after treatment. Proteins were separated on a 10% polyacrylamide gel, transferred to a nitrocellulose membrane and probed with antibodies. Phosphorylated ERK1/2 (upper and lower bands, respectively) and RSK were detected using anti-phospho-ERK1/2 and anti-phospho-RSK antibodies. The HSC70 protein level was evaluated as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D91B5D-30F4-4254-999A-1EFA74C238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7, 1 April 2016, Pages 1307–1317,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PS activates ERK and RSK. FD cells were treated with (A) 100 nm PMA, (B) 0.1 μm etorphine, (C) 50 μm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PS activates ERK and RSK. FD cells were treated with (A) 100 nm PMA, (B) 0.1 μm etorphine, (C) 50 μm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2024-04-26T05:56:18Z</dcterms:modified>
</cp:coreProperties>
</file>