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80C86-C138-4B4C-BAA5-653E3F0D39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1F6C6-11C4-48DE-8CA0-EB2A4BC311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participants and non-participants in the 1993, 1999 and 2009 surveys. aRe-invited participants; bnew invited participants and cnon-responders in 1993 and re-invited in 1999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13F24-6C30-4135-9518-BA7BB672AA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r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1241–1247,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Flowchart of participants and non-participants in the 1993, 1999 and 2009 surveys. </a:t>
            </a:r>
            <a:r>
              <a:rPr lang="en-US" altLang="en-US" b="0" baseline="30000"/>
              <a:t>a</a:t>
            </a:r>
            <a:r>
              <a:rPr lang="en-US" altLang="en-US" b="0"/>
              <a:t>Re-invited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Flowchart of participants and non-participants in the 1993, 1999 and 2009 surveys. aRe-invited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2024-04-26T21:07:50Z</dcterms:modified>
</cp:coreProperties>
</file>