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D222B6-1EC9-4BDD-99CA-3DF9F7317E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64418-8369-457D-95B4-8838A06EB0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Normalized spectra of MCG–6-30-15 (top panel) and a template star (bottom), with the position of the calcium triplet feature and broad O iλ8446 emission line marked.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EFE5EF-BC18-4573-8319-7F6D543F19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9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4, June 2005, Pages 1469–1480,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https://doi.org/10.1111/j.1365-2966.2005.08992.x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Normalized spectra of MCG–6-30-15 (top panel) and a template star (bottom), with the position of the calcium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Normalized spectra of MCG–6-30-15 (top panel) and a template star (bottom), with the position of the calcium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2024-04-26T04:47:07Z</dcterms:modified>
</cp:coreProperties>
</file>