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02984-CB6E-4DAF-870A-3D78D04FFA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1A137-FBEF-495D-B15C-633C1FF895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There were no signs of the lesion infiltrating the left heart chambers and, finally, the right phrenic nerve was also affected.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FB953-9232-40C5-B29A-3B9C3A6FDB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For the complete and radical resection of the tumour. (b) The excised mass was 14 × 8, 5 × 6 cm. (c) We finally used the rest of the Peri-Guard® patch to reconstruct the right atrium.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FB953-9232-40C5-B29A-3B9C3A6FDBC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vts/ivs3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cvts/ivs3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15, Issue 5, November 2012, Pages 909–911,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https://doi.org/10.1093/icvts/ivs324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There were no signs of the lesion infiltrating the left heart chambers and, finally, the right phrenic nerve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15, Issue 5, November 2012, Pages 909–911,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https://doi.org/10.1093/icvts/ivs324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2: </a:t>
            </a:r>
            <a:r>
              <a:rPr lang="en-US" altLang="en-US" b="0"/>
              <a:t>(a) For the complete and radical resection of the tumour. (b) The excised mass was 14 × 8, 5 × 6 cm. (c) We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19500" y="1371600"/>
            <a:ext cx="18945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1: There were no signs of the lesion infiltrating the left heart chambers and, finally, the right phrenic nerve ...</vt:lpstr>
      <vt:lpstr>Figure 2: (a) For the complete and radical resection of the tumour. (b) The excised mass was 14 × 8, 5 × 6 cm. (c) We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2024-04-26T20:41:01Z</dcterms:modified>
</cp:coreProperties>
</file>