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4C343-BF10-4F75-ABCD-F383E99040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6F9A4C-7FFE-4884-8DAE-70E572C866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Weekly caloric rations and averages of z-scored linear measures of weight, length, and head circumference at birth, for births in two institutions in the Western Netherlands, 1944–1946. Moving averages across individual births were used to smooth the plots. The reference population (births in 1943) has a mean Z-score of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IJE vol.33 no.4 © International Epidemiological Association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B3D26-947A-4C7D-BC6B-0EF94D721F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je/dyh08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J Epidemiol</a:t>
            </a:r>
            <a:r>
              <a:rPr lang="en-US" altLang="en-US" sz="1000">
                <a:solidFill>
                  <a:srgbClr val="333333"/>
                </a:solidFill>
              </a:rPr>
              <a:t>, Volume 33, Issue 4, August 2004, Pages 831–836, </a:t>
            </a:r>
            <a:r>
              <a:rPr lang="en-US" altLang="en-US" sz="1000">
                <a:solidFill>
                  <a:srgbClr val="333333"/>
                </a:solidFill>
                <a:hlinkClick r:id="rId3"/>
              </a:rPr>
              <a:t>https://doi.org/10.1093/ije/dyh083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Weekly caloric rations and averages of z-scored linear measures of weight, length, and head circumference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Weekly caloric rations and averages of z-scored linear measures of weight, length, and head circumference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2024-04-27T04:39:31Z</dcterms:modified>
</cp:coreProperties>
</file>