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74077C-0EAC-4EC9-B013-A52D045E212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6718E6-8442-4F01-8549-21CB1F8B713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Examples of 3 prototypical tuberculosis clusters. ○, Drug-susceptible cases; •, drug-resistant cases. In cluster type A, a drug-susceptible Mycobacterium tuberculosis strain was transmitted from 1 patient to another. There were 122 such clusters. In cluster type B, at least 1 patient had a strain resistant to ⩾1 first-line drug, but there was no documented secondary case with the drug-resistant strain. There were 30 such clusters. In cluster type C, there were both drug-resistant and drug-susceptible isolates and ⩾1 secondary cases of drug-resistant tuberculosis. In these 19 clusters, there were only 42 secondary cases from a drug-resistant strain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7523F8-9A01-4DAA-9B12-5E2ED6EC120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7989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188, Issue 12, 15 December 2003, Pages 1878–1884,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https://doi.org/10.1086/379895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Examples of 3 prototypical tuberculosis clusters. ○, Drug-susceptible cases; •, drug-resistant cases.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Examples of 3 prototypical tuberculosis clusters. ○, Drug-susceptible cases; •, drug-resistant cases.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2024-04-26T01:31:14Z</dcterms:modified>
</cp:coreProperties>
</file>