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A30C5C-7D85-4A8B-A677-783DFDFE2D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A43D54-5BFD-45FE-B25F-7AD0513AC2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Trial profile. ¶Two patients allocated to sirolimus-eluting stents and clinical follow-up only (two lesions) had a clinically indicated angiography and underwent optical coherence tomography; *One patient allocated to biolimus-eluting stents (two lesions) had one lesion excluded from the analysis for technical reasons; †Two patients allocated to sirolimus-eluting stents (four lesions) had one lesion excluded each from the analysis for technical reasons.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49482A-924F-44E3-B510-1B82014F41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4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2, January 2010, Pages 165–176,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https://doi.org/10.1093/eurheartj/ehp480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Trial profile. </a:t>
            </a:r>
            <a:r>
              <a:rPr lang="en-US" altLang="en-US" b="0" baseline="30000"/>
              <a:t>¶</a:t>
            </a:r>
            <a:r>
              <a:rPr lang="en-US" altLang="en-US" b="0"/>
              <a:t>Two patients allocated to sirolimus-eluting stents and clinical follow-up only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Trial profile. ¶Two patients allocated to sirolimus-eluting stents and clinical follow-up only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2024-04-26T14:32:17Z</dcterms:modified>
</cp:coreProperties>
</file>