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469A8-F580-4A72-9618-3040D0126D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82770-42F0-48BD-BD45-DF74CCEC06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the FAA, running during food access, and GAD terminal lengths at sites of contact with the somatic plasma membrane of layer V pyramidal neurons. (A) No correlation was found between GAD terminal contact length in Cg1 and running during food access in the second ABA (P = 0.86). Here and in other panels, GAD terminal contact lengths of CON animals are shown for comparison with the values of ABA animals. (B) There was a negative correlation between GAD terminal contact length in PrL and running during food access in the second ABA. Pearson correlation was significant at P = 0.016 level (two-tailed). (C) No correlation was found between GAD terminal contact length in MO and running during food access in the second ABA (P = 0.71). (D) No correlation was found between GAD terminal contact length in Cg1 and FAA during the first ABA (P = 0.24). (E) There was a positive correlation between GAD terminal contact length in PrL and FAA during the first ABA. Pearson correlation was significant at P = 0.05 level (two-tailed). (F) A marginal positive correlation was found between GAD terminal contact length in MO and FAA during the first ABA, at P = 0.08 level (two-tailed).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0F6FF4-1D9A-44B2-B61B-9130EE3FB1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2574–2589,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Correlation between the FAA, running during food access, and GAD terminal lengths at sites of contact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Correlation between the FAA, running during food access, and GAD terminal lengths at sites of contact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2024-04-26T10:14:14Z</dcterms:modified>
</cp:coreProperties>
</file>