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80B92C-00BB-4CB3-B538-FF971FA1BA0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B4C60D-F2D2-4718-9841-2017717680E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Pax6 is required for the generation of intermediate progenitors labeled with Tbr2. (A–C) Control transfected cell (cRNA) (B) expresses Tbr2 (red, arrow). (C) Merged image. (D–F) In contrast (D) in knock-down (siRNA) transfected cells (E) Tbr2 is not detectable (red, arrow). (F) Merged image (arrow). Scale bars: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AC78545-8AC9-412D-92E5-08F61927855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6, June 2008, Pages 1455–1465, </a:t>
            </a:r>
            <a:r>
              <a:rPr lang="en-US" altLang="en-US" sz="1000">
                <a:solidFill>
                  <a:srgbClr val="333333"/>
                </a:solidFill>
                <a:hlinkClick r:id="rId3"/>
              </a:rPr>
              <a:t>https://doi.org/10.1093/cercor/bhm181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Pax6 is required for the generation of intermediate progenitors labeled with Tbr2. (A–C) Control transfected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Pax6 is required for the generation of intermediate progenitors labeled with Tbr2. (A–C) Control transfected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2024-04-26T18:56:13Z</dcterms:modified>
</cp:coreProperties>
</file>