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F47861-E1F7-4E34-9F19-DA8BB243B2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BC78D7-5B8B-4B51-A4BB-5777C71D6CD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Sample eye movements. Five horizontal motion traces recorded from EOG are shown for typical eye movements towards a fixation target located at 12° right for one control (A), patient IG (B) and patient AT (C). The y-axis depicts amplified voltage signal ranging from −2 to +1. The x-axis depicts time in milliseconds from the beginning of each trial, when the fixation light is illuminated.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F35568-C886-49EE-8010-8040860A1CF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10, October 2005, Pages 1547–1560,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Sample eye movements. Five horizontal motion traces recorded from EOG are shown for typical eye movements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Sample eye movements. Five horizontal motion traces recorded from EOG are shown for typical eye movements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2024-09-19T07:58:40Z</dcterms:modified>
</cp:coreProperties>
</file>