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B3C4B-B905-4F1B-9E82-2547C07639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D5CBE-49FA-4FA6-9506-F35CB25307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eye movements. Five horizontal motion traces recorded from EOG are shown for typical eye movements towards a fixation target located at 12° right for one control (A), patient IG (B) and patient AT (C). The y-axis depicts amplified voltage signal ranging from −2 to +1. The x-axis depicts time in milliseconds from the beginning of each trial, when the fixation light is illuminated.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EA1FC-9A4F-4797-8919-F4C5F15B34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1547–1560,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Sample eye movements. Five horizontal motion traces recorded from EOG are shown for typical eye movements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Sample eye movements. Five horizontal motion traces recorded from EOG are shown for typical eye movements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2024-09-20T03:56:56Z</dcterms:modified>
</cp:coreProperties>
</file>