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184F4-9E1E-4EED-A21F-AC1882C4259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1E3EA-1CF8-44F0-8E71-38C01D0A376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92FDE9-43AE-47E4-B1DD-D353F0E95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2024-04-26T16:16:35Z</dcterms:modified>
</cp:coreProperties>
</file>