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21A278-142F-4AE3-807E-ABC76893BC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6025BA-7B4E-4049-B7F6-0EF8F5C672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7668D-608B-40D3-8329-8C23871DF4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Spline function of the BMI in relation to time to spontaneous ongoing pregnancy.
Relative hazard∼HR. Dotted lines represent 95% confidence intervals. Vertical lines show the thresholds of 21 and 29 kg/m2. BMIs above 29 kg/m2 were significantly associated with a decreased fecundity, whereas there was a trend below 21 kg/m2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7668D-608B-40D3-8329-8C23871DF44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m3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umrep/dem3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2008, Pages 324–328,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https://doi.org/10.1093/humrep/dem371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Flow chart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518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2008, Pages 324–328,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https://doi.org/10.1093/humrep/dem371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Spline function of the BMI in relation to time to spontaneous ongoing pregnancy.
Relative hazard∼HR. Dotted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281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1: Flow chart
</vt:lpstr>
      <vt:lpstr>Figure 2: Spline function of the BMI in relation to time to spontaneous ongoing pregnancy.
Relative hazard∼HR. Dotted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2024-04-26T22:10:02Z</dcterms:modified>
</cp:coreProperties>
</file>