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D0A75E-2D62-480C-9424-DDF02339D6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87211A-8B1D-40B9-A809-D811D6C134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Low-power microscopic view of dermatomyofibroma showing the infiltrating fascicles of bland-looking spindle cells. Hematoxylin-eosin stain ×100. (B) High-power microscopic view of dermatomyofibroma showing the spindle- and oval-shaped nuclei of the tumor cells, which are mixed with small blood vessels and lipocytes. Note the absence of necrosis, pleomorphism and mitoses. Hematoxylin-eosin stain ×400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EF1548-4EBF-4CD2-B122-69308F3A60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omcr/omz1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 Med Case Reports</a:t>
            </a:r>
            <a:r>
              <a:rPr lang="en-US" altLang="en-US" sz="1000">
                <a:solidFill>
                  <a:srgbClr val="333333"/>
                </a:solidFill>
              </a:rPr>
              <a:t>, Volume 2019, Issue 12, December 2019, Pages 513–515,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https://doi.org/10.1093/omcr/omz126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(A) Low-power microscopic view of dermatomyofibroma showing the infiltrating fascicles of bland-looking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(A) Low-power microscopic view of dermatomyofibroma showing the infiltrating fascicles of bland-looking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2024-05-02T21:13:36Z</dcterms:modified>
</cp:coreProperties>
</file>