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28561-CEF1-4DDF-B5DF-AF00C8C3DF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8FFC8-3F8B-4CFD-9AA4-5169C61938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EBF4A-3677-40AB-8B64-AC61107A98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2024-04-26T11:38:24Z</dcterms:modified>
</cp:coreProperties>
</file>