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C8C1AC-C171-4DCF-9FF4-C6CF36C1D10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911847-1D59-4E94-9F96-99F401A815B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Visual fMRI results. (A) BOLD response increases across three contrasts. Upper images are horizontal views of the LOC and inferior temporal cortex (z = −10 for all images); middle images are coronal views of the superior parietal cortex (y = −65 for all images); lower images are sagittal views of the left inferior parietal cortex. Visual passive minus baseline (left) shows widespread bilateral visual activity. Visual active minus passive (middle) shows bilateral inferior temporal, superior parietal and inferior parietal peaks. Bimodal visual active minus bimodal auditory active (right) shows left lateralized inferior temporal, bilateral superior parietal, and left lateralize inferior parietal peaks. (B) Trend of decreasing relevance of visual modality (left to right) and decreasing percent BOLD response in two voxels of interest in left inferior temporal and left superior parietal regions. (C) Decreases in BOLD response, within-modality suppression. Visual passive minus baseline (left) shows primary visual decreases; visual active minus passive (middle) demonstrates extrastriate cortex decreases; bimodal visual active minus bimodal auditory active (right) shows secondary visual area decreases. (D) Decreases in BOLD response, crossmodal suppression. Visual passive minus baseline (left) shows decreased activity in the right STS. Unimodal visual active minus passive (right) shows decreased activity in the right STG. See Table 3 for all coordinates. LOC, lateral occipital complex; STS, superior temporal sulcus; STG, superior temporal gyrus.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1880B5-5B18-46A2-94C6-97763BE33AF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3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10, October 2005, Pages 1609–1620, </a:t>
            </a:r>
            <a:r>
              <a:rPr lang="en-US" altLang="en-US" sz="1000">
                <a:solidFill>
                  <a:srgbClr val="333333"/>
                </a:solidFill>
                <a:hlinkClick r:id="rId3"/>
              </a:rPr>
              <a:t>https://doi.org/10.1093/cercor/bhi039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Visual fMRI results. (A) BOLD response increases across three contrasts. Upper images are horizontal views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Visual fMRI results. (A) BOLD response increases across three contrasts. Upper images are horizontal views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2024-04-26T07:38:43Z</dcterms:modified>
</cp:coreProperties>
</file>