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325AC-CA20-4E0B-92FD-DFC650B87E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3833A-BD62-44DA-A000-818CE330EC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0814A-06BB-4ABE-A647-0AE263B321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2024-04-27T05:11:08Z</dcterms:modified>
</cp:coreProperties>
</file>