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3539DD-7E29-4F97-9214-81C444BA85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59412C-66C6-4E97-9122-B4D21383B1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8A6EF-E403-4807-9AE4-4353323768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2024-04-27T04:45:29Z</dcterms:modified>
</cp:coreProperties>
</file>