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1D6299-3E52-4C8E-8C51-AA493991AF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D34035-D703-4C73-B69B-3F2AC7410C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BD706A-49F3-4193-89F8-0EC65D0B9D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2024-04-26T09:34:38Z</dcterms:modified>
</cp:coreProperties>
</file>