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480B0A-1FA3-4C78-B860-CDFE82355B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217D56-1D76-45D4-B7FD-C455FD4084A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from ratings obtained immediately after each scan. A) Perceived intensity and B) perceived pleasantness ratings obtained using 11-point visual analog scale. Error bars denote standard error of the mean.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Published by Oxford University Press 2008.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9B2D8A-8BE4-4A27-BCD9-185F865262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05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1, January 2009, Pages 66–71,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https://doi.org/10.1093/cercor/bhn058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Results from ratings obtained immediately after each scan. A) Perceived intensity and B) perceived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Results from ratings obtained immediately after each scan. A) Perceived intensity and B) perceived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2024-04-26T18:57:56Z</dcterms:modified>
</cp:coreProperties>
</file>