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ED318DA-A149-4A91-A3F9-90954DF22C3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05464AF-D575-4483-80D7-A223F60F5B6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Sensor space data. (A) Topographic maps of the grand average difference waves between the neighboring PAS ratings. (B) Activity recorded at an example sensor (right temporal magnetometer) showcasing the components elicited, here exemplified by the WG–ACE comparison from the grand average over participants. The VAN difference (∼270 ms) and the P3a difference (∼440 ms) are both visible. (C) The position of the magnetometer on a participant.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063F258-5DB3-4DD4-AB9E-DAAA15B8621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v10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6, June 2016, Pages 2677–2688, </a:t>
            </a:r>
            <a:r>
              <a:rPr lang="en-US" altLang="en-US" sz="1000">
                <a:solidFill>
                  <a:srgbClr val="333333"/>
                </a:solidFill>
                <a:hlinkClick r:id="rId3"/>
              </a:rPr>
              <a:t>https://doi.org/10.1093/cercor/bhv108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Sensor space data. (A) Topographic maps of the grand average difference waves between the neighboring PAS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Sensor space data. (A) Topographic maps of the grand average difference waves between the neighboring PAS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2024-09-20T16:11:48Z</dcterms:modified>
</cp:coreProperties>
</file>