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9FDF61-873C-44BE-8CE8-34A5C720D2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0FEC61-A13B-4A4A-9DB9-EAB7D4330F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Depiction of hypothetical mechanisms linking centrally depleted parasympathetic drive due to myocardial damage with the progression of chronic heart failure.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5FF8D6-60CF-4CDB-8B67-57371EA894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6.01.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70, Issue 3, June 2006, Pages 434–445,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https://doi.org/10.1016/j.cardiores.2006.01.013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Depiction of hypothetical mechanisms linking centrally depleted parasympathetic drive due to myocardial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80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Depiction of hypothetical mechanisms linking centrally depleted parasympathetic drive due to myocardial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2024-04-27T02:45:22Z</dcterms:modified>
</cp:coreProperties>
</file>