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6E70F6-5C63-49CA-BD35-B5960C4FA6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D779E8-455D-4B54-88CF-33E9C72A6A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NOESY spectrum of the sulfated galactan from R. maritima at 400 MHz, 60°C, in D2O. The spectrum shows signals connecting residues A-C, C-B, and B-A. This indicates the following sequence of residues: -B-A-A-C-.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Glycobiology vol. 15 no. 1 © Oxford University Press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F7DD74-66D5-4F70-9389-CE75BF0B4E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lycob/cwh1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Glycobiology</a:t>
            </a:r>
            <a:r>
              <a:rPr lang="en-US" altLang="en-US" sz="1000">
                <a:solidFill>
                  <a:srgbClr val="333333"/>
                </a:solidFill>
              </a:rPr>
              <a:t>, Volume 15, Issue 1, January 2005, Pages 11–20,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https://doi.org/10.1093/glycob/cwh138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NOESY spectrum of the sulfated galactan from R. maritima at 400 MHz, 60°C, in D</a:t>
            </a:r>
            <a:r>
              <a:rPr lang="en-US" altLang="en-US" b="0" baseline="-25000"/>
              <a:t>2</a:t>
            </a:r>
            <a:r>
              <a:rPr lang="en-US" altLang="en-US" b="0"/>
              <a:t>O. The spectrum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NOESY spectrum of the sulfated galactan from R. maritima at 400 MHz, 60°C, in D2O. The spectrum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2024-04-27T04:37:06Z</dcterms:modified>
</cp:coreProperties>
</file>