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A3A69C-4C19-43D1-BB53-97D91E11D2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F46E93-5372-4066-87D7-AAC2C5AE60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Figure 5  </a:t>
            </a:r>
            <a:r>
              <a:rPr lang="en-US" altLang="en-US">
                <a:latin typeface="Arial" pitchFamily="34" charset="0"/>
                <a:ea typeface="Arial" pitchFamily="34" charset="0"/>
              </a:rPr>
              <a:t> OSMAR5 binds DNA through a N-terminal domain containing two HTH motifs. ( A ) Computational predictions of the domain structure of OSMAR transposases. The N-terminal half of the protein is predicted to contain two helix-turn-helix motifs (HTH1 and HTH2) while the C-terminal half contains a putative catalytic domain with a DD ( 39 ) D motif. ( B ) DNA-binding analysis of deleted versions of OSMAR5 transposase as quantified in the yeast one-hybrid assay by β-GAL activity (details in Figure 3 legend). Full-length OSMAR5 and four deletion derivatives tested for DNA binding are shown along with the positions of their included amino acid residues relative to the full-length transposase. Error bars indicate standard deviations from the average values determined for eight replicates. The DNA used in the assays was the 30 bp Osmar5 5′ TIR (clone A in Figure 4A ). ‘Empty’ denotes the use of an expression plasmid containing no transposase.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71C931-92A1-4992-81BA-1591304CDB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5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7, 1 April 2005, Pages 2153–2165, </a:t>
            </a:r>
            <a:r>
              <a:rPr lang="en-US" altLang="en-US" sz="1000">
                <a:solidFill>
                  <a:srgbClr val="333333"/>
                </a:solidFill>
                <a:hlinkClick r:id="rId3"/>
              </a:rPr>
              <a:t>https://doi.org/10.1093/nar/gki509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OSMAR5 binds DNA through a N-terminal domain containing two HTH motifs. ( A ) Computational predictions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OSMAR5 binds DNA through a N-terminal domain containing two HTH motifs. ( A ) Computational predictions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2024-05-01T22:01:55Z</dcterms:modified>
</cp:coreProperties>
</file>