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FFBD1-146A-4641-BF3C-286D716BB8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44A96-2187-46BF-964D-87C781377F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sections of ISH for V1-enriched genes in visually intact galago V1 and V2. (A, B) V1/V2 boundary stained for Nissl substance (A) or CO activity (B); (C–G) Adjacent sections of A and B stained for OCC1 (C), testican-1 (D), testican-2 (E), 5-HT1B (F), or 5-HT2A (G). 5-HT1B mRNA was abundantly expressed in V1, but the expression of other 4 genes was no higher or slightly higher in V1, distinct from anthropoid primate species. V1/V2 boundaries are indicated by black arrowheads. Black asterisks indicate layer 4 (4C) of V1. Scale bar = 1 mm; (H–J) Higher magnification of OCC1 mRNA signals in V1 (H, I) and V2 (J). The section in H is stained with the sense probe. Scale bar =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D3597-0EBD-4FA1-A6A8-0945889768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2313–2321,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Coronal sections of ISH for V1-enriched genes in visually intact galago V1 and V2. (A, B) V1/V2 boundary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Coronal sections of ISH for V1-enriched genes in visually intact galago V1 and V2. (A, B) V1/V2 boundary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2024-04-26T07:18:49Z</dcterms:modified>
</cp:coreProperties>
</file>