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6622B-1CB5-4732-8C44-5D7D398AE3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47070-1E12-4481-B195-C8FAB1C32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82995-260A-436F-8FB4-9A5E718D8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2024-04-26T18:10:46Z</dcterms:modified>
</cp:coreProperties>
</file>