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6828AA-81BD-4988-8DEA-B962188FC5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F5945E-3897-4DDD-8658-D5F9E3BE6A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Human ECs express mRNA for the MCP-1 receptor CCR2. PCR was performed using reverse transcribed cDNA isolated from HUVECs and aSMCs and vSMCs as positive control. PCR products were analysed by agarose gel electrophoresis using specific primers for CCR2. To control the presence of genomic DNA, control cDNA reactions in which reverse transcriptase was omitted were prepared in parallel and were negative (data not shown). Representative amplification out of three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74E648-9CE9-4BBD-9DD4-812D56B748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2)006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56, Issue 2, November 2002, Pages 284–292, </a:t>
            </a:r>
            <a:r>
              <a:rPr lang="en-US" altLang="en-US" sz="1000">
                <a:solidFill>
                  <a:srgbClr val="333333"/>
                </a:solidFill>
                <a:hlinkClick r:id="rId3"/>
              </a:rPr>
              <a:t>https://doi.org/10.1016/S0008-6363(02)00600-4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Human ECs express mRNA for the MCP-1 receptor CCR2. PCR was performed using reverse transcribed cDNA isolated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Human ECs express mRNA for the MCP-1 receptor CCR2. PCR was performed using reverse transcribed cDNA isolated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2024-04-26T14:18:48Z</dcterms:modified>
</cp:coreProperties>
</file>