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43E905-9D89-4638-8751-C486165EB2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AC8FA-775E-486F-8D67-A14F78F8AF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E735A0-8CB6-4E86-91F9-EA772EB8FB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2024-04-26T15:12:17Z</dcterms:modified>
</cp:coreProperties>
</file>