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00F5D-7A0C-458F-AEAC-FEFF315447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71D05-34CD-46EA-B287-6EB84CF58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graph. A k-core is a set of people connected to at least k other people, to form a closed loop. Nodes 1–3 and nodes 4–8 each form a 2-core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1CF27-9EC6-43EC-B9FE-582586D1B7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52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Supplement_1, February 2005, Pages S42–S54,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https://doi.org/10.1086/425277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Network graph. A k-core is a set of people connected to at least k other people, to form a closed loop. Nodes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Network graph. A k-core is a set of people connected to at least k other people, to form a closed loop. Nodes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2024-04-26T21:16:18Z</dcterms:modified>
</cp:coreProperties>
</file>