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2A976-2F04-45D6-ABCD-FC92205339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5644F-487F-410C-9865-AEB79BB043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Spectrophotometric and polarographic analyses of respiratory-deficient transmitochondrial cybrids. (A) Whole cell suspensions of transmitochondrial cybrids 1.12 and 1.14 along with 143B. ρ0 and parental cells were dithionite reduced and scanned at room temperature. Distinct peaks can be seen corresponding to cytochrome c + c1 (c), b (b) and aa3 (a) for the 143B parental line. There is little evidence of cytochrome aa3 in either of the clones or the ρ0 line a decreased level of complex IV. Cytochrome b depletion is also noted in 1.12, consistent with defective mitochondrial translation. (B) Cells (143B parental, clone 1.14, clone 1.12) were suspended in incubation media and assessed for respiration as detailed in Materials and Methods. Clone 1.12 exhibits a major decrease in endogenous respiration rate when compared to the control 143B parental cells. All lines showed a stimulation of activity on uncoupling of the respiratory chain by dinitrophenol (UNC). Again, the respiration rate of 1.12 with all respiratory substrates was substantially reduced, consistent with a defect in mitochondrial translation. Clone 1.14 showed a decreased rate of respiration when compared to 143B parentals, but this depletion was not marked, suggesting that complex IV does not have a major control strength for respiration in these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(http://creativecommons.org/licenses/by-nc/2.0/uk/) which permits unrestricted non-commerical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FE2A5-E586-446A-8C87-37D0754E14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5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13, 1 August 2006, Page e95, </a:t>
            </a:r>
            <a:r>
              <a:rPr lang="en-US" altLang="en-US" sz="1000">
                <a:solidFill>
                  <a:srgbClr val="333333"/>
                </a:solidFill>
                <a:hlinkClick r:id="rId3"/>
              </a:rPr>
              <a:t>https://doi.org/10.1093/nar/gkl516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Spectrophotometric and polarographic analyses of respiratory-deficient transmitochondrial cybrids. (A) Whole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Spectrophotometric and polarographic analyses of respiratory-deficient transmitochondrial cybrids. (A) Whole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2024-04-26T15:47:35Z</dcterms:modified>
</cp:coreProperties>
</file>