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85301-CB6A-4668-9F36-BCCE70189D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58E59-4703-44AF-81B5-60F3F5EC39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Changes in correlation coefficients as a function of training phase for the Total performance scores on the variable priority version of the Space Fortress game in relation to the volumes of the 3 striatal regions analyzed. Volumes are represented as the mean of values for each region. The pretraining volumes of the caudate nucleus and putamen were significantly correlated with performance improvement across all phases of training for the variable priority group, whereas the nucleus accumbens volumes were significantly correlated with performance only during the early part of task training (phase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81919-DDDA-489A-92F2-59223624FE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2522–2530, </a:t>
            </a:r>
            <a:r>
              <a:rPr lang="en-US" altLang="en-US" sz="1000">
                <a:solidFill>
                  <a:srgbClr val="333333"/>
                </a:solidFill>
                <a:hlinkClick r:id="rId3"/>
              </a:rPr>
              <a:t>https://doi.org/10.1093/cercor/bhp293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Changes in correlation coefficients as a function of training phase for the Total performance scores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Changes in correlation coefficients as a function of training phase for the Total performance scores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2024-04-26T05:52:45Z</dcterms:modified>
</cp:coreProperties>
</file>