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223C38-A1EE-4D6D-8C37-9F2FE64604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E287FC-D414-4C9F-9FA2-5BBBB892A1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215D69-DCA6-4795-8FD4-C144F1C22D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2024-04-26T10:03:04Z</dcterms:modified>
</cp:coreProperties>
</file>