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6C22F-D1FF-4522-8534-E3226F4477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D911DC-B9B0-41CC-80D8-49E3CD6FC7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VIRTIS-M observations data set properties as a function of time. From top to bottom: solar phase angle, heliocentric distance rh, comet–spacecraft distance Δ and subsolar latitude, SS lat. Oscillations of the subsolar latitude with diurnal frequency are due to the irregular shape of the nucleus.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2EF580-99D1-4B39-AE6F-973E9577EA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w3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462, Issue Suppl_1, November 2016, Pages S443–S458,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https://doi.org/10.1093/mnras/stw3177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VIRTIS-M observations data set properties as a function of time. From top to bottom: solar phase angle,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VIRTIS-M observations data set properties as a function of time. From top to bottom: solar phase angle,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2024-04-26T07:18:12Z</dcterms:modified>
</cp:coreProperties>
</file>