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8AB6E6-CD18-42BB-B1B8-94B3BF33E8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7F8700-4F77-4368-8B70-C8CA4E7EE2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Lottie (Ginger Rogers, at left) and Nanny (Peggy Ann Garner, wearing soon-to-be fatal scarf) in Black Widow.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B1C23-DFF2-4C38-A2F7-547E7D0785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q/kbv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Opera Q</a:t>
            </a:r>
            <a:r>
              <a:rPr lang="en-US" altLang="en-US" sz="1000">
                <a:solidFill>
                  <a:srgbClr val="333333"/>
                </a:solidFill>
              </a:rPr>
              <a:t>, Volume 31, Issue 4, autumn 2015, Pages 242–272,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https://doi.org/10.1093/oq/kbv014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Lottie (Ginger Rogers, at left) and Nanny (Peggy Ann Garner, wearing soon-to-be fatal scarf) in Black Widow.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2: Lottie (Ginger Rogers, at left) and Nanny (Peggy Ann Garner, wearing soon-to-be fatal scarf) in Black Widow.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2024-04-26T12:05:29Z</dcterms:modified>
</cp:coreProperties>
</file>