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A756F-EADA-4985-92F8-26787CE17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EDEE9-19D0-4D29-AF77-B63DC9108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D2D9B-FECD-4622-89F3-4A7F1E49F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2024-04-26T05:06:11Z</dcterms:modified>
</cp:coreProperties>
</file>